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9" r:id="rId4"/>
    <p:sldId id="281" r:id="rId5"/>
    <p:sldId id="282" r:id="rId6"/>
    <p:sldId id="283" r:id="rId7"/>
    <p:sldId id="300" r:id="rId8"/>
    <p:sldId id="285" r:id="rId9"/>
    <p:sldId id="286" r:id="rId10"/>
    <p:sldId id="287" r:id="rId11"/>
    <p:sldId id="301" r:id="rId12"/>
    <p:sldId id="266" r:id="rId13"/>
    <p:sldId id="290" r:id="rId14"/>
    <p:sldId id="291" r:id="rId15"/>
    <p:sldId id="292" r:id="rId16"/>
    <p:sldId id="293" r:id="rId17"/>
    <p:sldId id="302" r:id="rId18"/>
    <p:sldId id="295" r:id="rId19"/>
    <p:sldId id="296" r:id="rId20"/>
    <p:sldId id="303" r:id="rId21"/>
    <p:sldId id="304" r:id="rId22"/>
    <p:sldId id="298" r:id="rId23"/>
    <p:sldId id="305" r:id="rId24"/>
    <p:sldId id="306" r:id="rId25"/>
    <p:sldId id="307" r:id="rId26"/>
    <p:sldId id="308" r:id="rId27"/>
    <p:sldId id="277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8" autoAdjust="0"/>
    <p:restoredTop sz="94660"/>
  </p:normalViewPr>
  <p:slideViewPr>
    <p:cSldViewPr>
      <p:cViewPr varScale="1">
        <p:scale>
          <a:sx n="66" d="100"/>
          <a:sy n="66" d="100"/>
        </p:scale>
        <p:origin x="12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596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776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070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709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5809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921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281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050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417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6248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11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CBFB-60D1-47A2-ABB5-A60C36B70DDF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5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TC\Music\EmDiMauGiao-BeTramAnh-4660415%20(mp3cut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image" Target="../media/image10.wmf"/><Relationship Id="rId4" Type="http://schemas.openxmlformats.org/officeDocument/2006/relationships/image" Target="../media/image12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wmf"/><Relationship Id="rId5" Type="http://schemas.openxmlformats.org/officeDocument/2006/relationships/image" Target="../media/image12.gif"/><Relationship Id="rId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991600" cy="2743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ĐỀ: TRƯỜNG MẦM NON 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 QUEN CHỮ CÁI O, Ô, Ơ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 TƯỢNG: MẪU GIÁO 5-6 TUỔI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 GIAN : 25 – 30 PHÚT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i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41614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188640"/>
            <a:ext cx="4367106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1300" b="1" dirty="0">
                <a:solidFill>
                  <a:srgbClr val="0070C0"/>
                </a:solidFill>
                <a:latin typeface=".VnAvant" panose="020B7200000000000000" pitchFamily="34" charset="0"/>
              </a:rPr>
              <a:t>«</a:t>
            </a:r>
            <a:endParaRPr lang="en-US" sz="48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0" y="1357298"/>
            <a:ext cx="3372976" cy="4143404"/>
          </a:xfrm>
        </p:spPr>
        <p:txBody>
          <a:bodyPr>
            <a:normAutofit fontScale="90000"/>
          </a:bodyPr>
          <a:lstStyle/>
          <a:p>
            <a:r>
              <a:rPr lang="en-US" sz="150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.VnAvantH" panose="020B7200000000000000" pitchFamily="34" charset="0"/>
                <a:cs typeface="Times New Roman" pitchFamily="18" charset="0"/>
              </a:rPr>
              <a:t>«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43164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6" y="3214686"/>
            <a:ext cx="2543164" cy="29114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0" b="1" dirty="0">
                <a:solidFill>
                  <a:srgbClr val="0070C0"/>
                </a:solidFill>
                <a:latin typeface=".VnAvant" panose="020B7200000000000000" pitchFamily="34" charset="0"/>
              </a:rPr>
              <a:t>«</a:t>
            </a:r>
            <a:endParaRPr lang="en-US" sz="44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21429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2204864"/>
            <a:ext cx="86061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20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</a:t>
            </a:r>
            <a:r>
              <a:rPr lang="en-US" sz="20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685457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34604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8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vi-VN" sz="28800" dirty="0"/>
          </a:p>
        </p:txBody>
      </p:sp>
      <p:sp>
        <p:nvSpPr>
          <p:cNvPr id="6" name="Rectangle 5"/>
          <p:cNvSpPr/>
          <p:nvPr/>
        </p:nvSpPr>
        <p:spPr>
          <a:xfrm>
            <a:off x="5580112" y="1268760"/>
            <a:ext cx="23762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700" b="1" dirty="0">
                <a:solidFill>
                  <a:srgbClr val="0070C0"/>
                </a:solidFill>
                <a:latin typeface=".VnAvant" panose="020B7200000000000000" pitchFamily="34" charset="0"/>
              </a:rPr>
              <a:t>«</a:t>
            </a:r>
            <a:endParaRPr lang="vi-VN" sz="28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Ờ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9538" y="-57758"/>
            <a:ext cx="9144000" cy="5214950"/>
          </a:xfrm>
        </p:spPr>
      </p:pic>
      <p:sp>
        <p:nvSpPr>
          <p:cNvPr id="3" name="Rectangle 2"/>
          <p:cNvSpPr/>
          <p:nvPr/>
        </p:nvSpPr>
        <p:spPr>
          <a:xfrm>
            <a:off x="2339752" y="5288340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9600" b="1" dirty="0">
                <a:solidFill>
                  <a:srgbClr val="00B050"/>
                </a:solidFill>
                <a:latin typeface=".VnAvant" panose="020B7200000000000000" pitchFamily="34" charset="0"/>
              </a:rPr>
              <a:t>l</a:t>
            </a:r>
            <a:r>
              <a:rPr lang="en-US" sz="96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¸ </a:t>
            </a:r>
            <a:r>
              <a:rPr lang="en-US" sz="96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cê</a:t>
            </a:r>
            <a:endParaRPr lang="vi-VN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4583122"/>
          </a:xfrm>
        </p:spPr>
        <p:txBody>
          <a:bodyPr>
            <a:normAutofit/>
          </a:bodyPr>
          <a:lstStyle/>
          <a:p>
            <a:r>
              <a:rPr lang="en-US" sz="20800" b="1" dirty="0">
                <a:solidFill>
                  <a:srgbClr val="00B050"/>
                </a:solidFill>
                <a:latin typeface=".VnAvant" panose="020B7200000000000000" pitchFamily="34" charset="0"/>
              </a:rPr>
              <a:t>l¸ </a:t>
            </a:r>
            <a:r>
              <a:rPr lang="en-US" sz="20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cê</a:t>
            </a:r>
            <a:endParaRPr lang="vi-VN" sz="20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01014" cy="5400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vi-VN" sz="48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2276872"/>
            <a:ext cx="3158662" cy="3438144"/>
          </a:xfrm>
        </p:spPr>
        <p:txBody>
          <a:bodyPr>
            <a:normAutofit fontScale="90000"/>
          </a:bodyPr>
          <a:lstStyle/>
          <a:p>
            <a:r>
              <a:rPr lang="en-US" sz="15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H" panose="020B7200000000000000" pitchFamily="34" charset="0"/>
                <a:cs typeface="Times New Roman" pitchFamily="18" charset="0"/>
              </a:rPr>
              <a:t>¬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3071834" cy="46688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3702" y="2428868"/>
            <a:ext cx="2043098" cy="36972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solidFill>
                  <a:srgbClr val="00B050"/>
                </a:solidFill>
                <a:latin typeface=".VnAvant" panose="020B7200000000000000" pitchFamily="34" charset="0"/>
              </a:rPr>
              <a:t>¬</a:t>
            </a:r>
            <a:endParaRPr lang="vi-VN" sz="20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 txBox="1">
            <a:spLocks/>
          </p:cNvSpPr>
          <p:nvPr/>
        </p:nvSpPr>
        <p:spPr>
          <a:xfrm>
            <a:off x="0" y="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Ơ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7624" y="2636912"/>
            <a:ext cx="214674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vi-VN" sz="23900" dirty="0"/>
          </a:p>
        </p:txBody>
      </p:sp>
      <p:sp>
        <p:nvSpPr>
          <p:cNvPr id="5" name="Rectangle 4"/>
          <p:cNvSpPr/>
          <p:nvPr/>
        </p:nvSpPr>
        <p:spPr>
          <a:xfrm>
            <a:off x="5940152" y="2645038"/>
            <a:ext cx="214674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b="1" dirty="0">
                <a:solidFill>
                  <a:srgbClr val="00B050"/>
                </a:solidFill>
                <a:latin typeface=".VnAvant" panose="020B7200000000000000" pitchFamily="34" charset="0"/>
              </a:rPr>
              <a:t>o</a:t>
            </a:r>
            <a:endParaRPr lang="vi-VN" sz="239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5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004109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vi-VN" sz="2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¬</a:t>
            </a:r>
            <a:endParaRPr lang="vi-VN" sz="2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ảnh 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357222" y="0"/>
            <a:ext cx="9501222" cy="6858000"/>
          </a:xfrm>
        </p:spPr>
      </p:pic>
      <p:pic>
        <p:nvPicPr>
          <p:cNvPr id="5" name="EmDiMauGiao-BeTramAnh-4660415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1556792"/>
            <a:ext cx="3084374" cy="4799456"/>
          </a:xfrm>
        </p:spPr>
        <p:txBody>
          <a:bodyPr>
            <a:normAutofit fontScale="90000"/>
          </a:bodyPr>
          <a:lstStyle/>
          <a:p>
            <a:r>
              <a:rPr lang="en-US" sz="25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«</a:t>
            </a:r>
            <a:r>
              <a:rPr lang="vi-VN" sz="15000" dirty="0"/>
              <a:t/>
            </a:r>
            <a:br>
              <a:rPr lang="vi-VN" sz="15000" dirty="0"/>
            </a:br>
            <a:endParaRPr lang="vi-VN" sz="1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919" y="1031710"/>
            <a:ext cx="2328850" cy="41973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3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vi-VN" sz="23000" dirty="0"/>
          </a:p>
          <a:p>
            <a:pPr algn="ctr">
              <a:buNone/>
            </a:pP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253" y="1628800"/>
            <a:ext cx="2592288" cy="30963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92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¥</a:t>
            </a:r>
            <a:endParaRPr lang="vi-VN" sz="192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1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3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4500594"/>
          </a:xfrm>
        </p:spPr>
        <p:txBody>
          <a:bodyPr>
            <a:noAutofit/>
          </a:bodyPr>
          <a:lstStyle/>
          <a:p>
            <a:r>
              <a:rPr lang="en-US" sz="23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19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3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«</a:t>
            </a:r>
            <a:r>
              <a:rPr lang="en-US" sz="19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3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¬</a:t>
            </a:r>
            <a:endParaRPr lang="vi-VN" sz="19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000100" y="1785926"/>
            <a:ext cx="7643866" cy="200026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2362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43800" y="0"/>
            <a:ext cx="1981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0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52400" y="296863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cs typeface="Arial" charset="0"/>
              </a:rPr>
              <a:t>HOẠT ĐỘNG 3: </a:t>
            </a:r>
          </a:p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800000"/>
                </a:solidFill>
                <a:cs typeface="Arial" charset="0"/>
              </a:rPr>
              <a:t>LUYỆN TẬP TRÒ CHƠI VỚI CHỮ CÁI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33400" y="3810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9" name="WordArt 7"/>
          <p:cNvSpPr>
            <a:spLocks noChangeArrowheads="1" noChangeShapeType="1" noTextEdit="1"/>
          </p:cNvSpPr>
          <p:nvPr/>
        </p:nvSpPr>
        <p:spPr bwMode="auto">
          <a:xfrm>
            <a:off x="1600200" y="18288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" name="Picture 16" descr="C:\Documents and Settings\VU HUONG DUONG\My Documents\My Pictures\33033-Clipart-Illustration-Of-A-Ringing-Golden-Bell-With-A-Red-Bow-Over-Colorful-Flowers-On-A-Blue-Circ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048000"/>
            <a:ext cx="186848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5052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495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7338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02" y="1614486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54074" y="2057400"/>
            <a:ext cx="7832725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cong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tròn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khép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kín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(</a:t>
            </a:r>
            <a:r>
              <a:rPr lang="en-US" sz="29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)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đó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là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chữ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gì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? 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75125" y="3608388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endParaRPr lang="en-US" sz="24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20296" y="3119438"/>
            <a:ext cx="14414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en-US" sz="6000" b="1" dirty="0">
                <a:solidFill>
                  <a:srgbClr val="0070C0"/>
                </a:solidFill>
                <a:cs typeface="Arial" charset="0"/>
              </a:rPr>
              <a:t> o</a:t>
            </a:r>
          </a:p>
          <a:p>
            <a:pPr marL="342900" indent="-342900" algn="ctr"/>
            <a:r>
              <a:rPr lang="en-US" sz="6000" b="1" dirty="0">
                <a:solidFill>
                  <a:srgbClr val="0070C0"/>
                </a:solidFill>
                <a:cs typeface="Arial" charset="0"/>
              </a:rPr>
              <a:t>2. ơ</a:t>
            </a:r>
          </a:p>
          <a:p>
            <a:pPr marL="342900" indent="-342900" algn="ctr"/>
            <a:r>
              <a:rPr lang="en-US" sz="6000" b="1" dirty="0">
                <a:solidFill>
                  <a:srgbClr val="0070C0"/>
                </a:solidFill>
                <a:cs typeface="Arial" charset="0"/>
              </a:rPr>
              <a:t>3. ô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pic>
        <p:nvPicPr>
          <p:cNvPr id="10" name="Picture 8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0386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67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638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600200" y="609600"/>
            <a:ext cx="5791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14600" y="685800"/>
            <a:ext cx="3810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Câu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hỏi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1:</a:t>
            </a:r>
          </a:p>
        </p:txBody>
      </p:sp>
      <p:pic>
        <p:nvPicPr>
          <p:cNvPr id="25" name="Picture 3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3143240" y="3357562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ction Button: Sound 21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1" dur="123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2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4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19600" y="3786188"/>
            <a:ext cx="8382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VNI-Avo" pitchFamily="2" charset="0"/>
                <a:cs typeface="Arial" charset="0"/>
              </a:rPr>
              <a:t>o</a:t>
            </a:r>
            <a:endParaRPr lang="en-US" sz="6600" b="1" dirty="0">
              <a:solidFill>
                <a:srgbClr val="FF3300"/>
              </a:solidFill>
              <a:latin typeface="VNI-Avo" pitchFamily="2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5800" y="4572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8000" b="1" dirty="0">
                <a:solidFill>
                  <a:srgbClr val="FF3300"/>
                </a:solidFill>
                <a:latin typeface="Tw Cen MT" pitchFamily="34" charset="0"/>
                <a:cs typeface="Arial" charset="0"/>
              </a:rPr>
              <a:t>ô</a:t>
            </a:r>
            <a:endParaRPr lang="en-US" sz="8000" b="1" dirty="0">
              <a:solidFill>
                <a:srgbClr val="FF33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4864100"/>
            <a:ext cx="609600" cy="523875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2</a:t>
            </a:r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52850" y="4102100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1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24000" y="4214813"/>
            <a:ext cx="6934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cs typeface="Arial" charset="0"/>
              </a:rPr>
              <a:t> </a:t>
            </a:r>
            <a:endParaRPr lang="en-US">
              <a:cs typeface="Arial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28600" y="304165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>
                <a:solidFill>
                  <a:srgbClr val="000099"/>
                </a:solidFill>
                <a:cs typeface="Arial" charset="0"/>
              </a:rPr>
              <a:t>Trong từ  </a:t>
            </a:r>
            <a:r>
              <a:rPr lang="vi-VN" sz="48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c... giáo  </a:t>
            </a:r>
            <a:r>
              <a:rPr lang="en-US" sz="3000" b="1">
                <a:solidFill>
                  <a:srgbClr val="000099"/>
                </a:solidFill>
                <a:cs typeface="Arial" charset="0"/>
              </a:rPr>
              <a:t>còn thiếu chữ cái gì?</a:t>
            </a:r>
          </a:p>
        </p:txBody>
      </p:sp>
      <p:pic>
        <p:nvPicPr>
          <p:cNvPr id="11" name="Picture 31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15240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5800" y="5357813"/>
            <a:ext cx="70485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ơ</a:t>
            </a:r>
            <a:endParaRPr lang="en-US" sz="6600" b="1" dirty="0">
              <a:solidFill>
                <a:srgbClr val="FF33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5673725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3</a:t>
            </a:r>
          </a:p>
        </p:txBody>
      </p:sp>
      <p:pic>
        <p:nvPicPr>
          <p:cNvPr id="15" name="Picture 15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1816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3276600" y="4724400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6019800" y="1447800"/>
            <a:ext cx="2819400" cy="762000"/>
          </a:xfrm>
          <a:prstGeom prst="flowChartPunchedTape">
            <a:avLst/>
          </a:prstGeom>
          <a:solidFill>
            <a:srgbClr val="FFFF00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CC"/>
                </a:solidFill>
                <a:latin typeface=".VnArialH" pitchFamily="34" charset="0"/>
                <a:cs typeface="Arial" charset="0"/>
              </a:rPr>
              <a:t>C</a:t>
            </a:r>
            <a:r>
              <a:rPr lang="en-US" sz="4000" b="1">
                <a:solidFill>
                  <a:srgbClr val="9900CC"/>
                </a:solidFill>
                <a:cs typeface="Arial" charset="0"/>
              </a:rPr>
              <a:t>ÂU HỎI 2:</a:t>
            </a:r>
          </a:p>
        </p:txBody>
      </p:sp>
      <p:pic>
        <p:nvPicPr>
          <p:cNvPr id="22" name="Picture 20" descr="D:\HÌNH LỚP LỚN\IMG_27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ction Button: Sound 26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4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5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7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9444E-6 L 0.27917 0.648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 animBg="1"/>
      <p:bldP spid="8" grpId="0" animBg="1"/>
      <p:bldP spid="9" grpId="0"/>
      <p:bldP spid="10" grpId="0"/>
      <p:bldP spid="12" grpId="0" animBg="1"/>
      <p:bldP spid="13" grpId="0"/>
      <p:bldP spid="14" grpId="0" animBg="1"/>
      <p:bldP spid="20" grpId="0" animBg="1"/>
      <p:bldP spid="20" grpId="1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" y="76200"/>
            <a:ext cx="9006551" cy="6629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0178" y="381000"/>
            <a:ext cx="853150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Lúc trẻ mình đen mượt mà</a:t>
            </a:r>
          </a:p>
          <a:p>
            <a:pPr algn="ctr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già mình trắng chính là tôi đây.</a:t>
            </a:r>
          </a:p>
          <a:p>
            <a:pPr algn="ctr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gì?</a:t>
            </a:r>
          </a:p>
          <a:p>
            <a:pPr algn="ctr"/>
            <a:endParaRPr lang="en-US" sz="40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8992" y="2928934"/>
            <a:ext cx="2571768" cy="164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Sîi</a:t>
            </a:r>
            <a:r>
              <a:rPr lang="en-US" sz="48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tãc</a:t>
            </a:r>
            <a:endParaRPr lang="en-US" sz="48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Action Button: Sound 4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857224" y="1142984"/>
            <a:ext cx="7620000" cy="47244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pPr>
              <a:buFontTx/>
              <a:buChar char="-"/>
            </a:pP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“O, Ô, Ơ”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/>
              <a:t> </a:t>
            </a:r>
            <a:endParaRPr lang="vi-VN" sz="2400" dirty="0"/>
          </a:p>
          <a:p>
            <a:r>
              <a:rPr lang="en-US" sz="2400" dirty="0"/>
              <a:t> </a:t>
            </a:r>
            <a:endParaRPr lang="vi-VN" sz="2400" dirty="0"/>
          </a:p>
          <a:p>
            <a:r>
              <a:rPr lang="en-US" sz="2400" dirty="0"/>
              <a:t> </a:t>
            </a:r>
            <a:endParaRPr lang="vi-VN" sz="2400" dirty="0"/>
          </a:p>
          <a:p>
            <a:r>
              <a:rPr lang="en-US" sz="2400" dirty="0"/>
              <a:t> </a:t>
            </a:r>
            <a:endParaRPr lang="vi-VN" sz="2400" dirty="0"/>
          </a:p>
          <a:p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71047185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525963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8515368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2143132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ả bó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¶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bãng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5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¶ </a:t>
            </a:r>
            <a:r>
              <a:rPr lang="en-US" sz="11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bãng</a:t>
            </a:r>
            <a:endParaRPr lang="vi-VN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800" y="476672"/>
            <a:ext cx="35110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44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2" y="2500306"/>
            <a:ext cx="2857520" cy="2571768"/>
          </a:xfrm>
        </p:spPr>
        <p:txBody>
          <a:bodyPr>
            <a:noAutofit/>
          </a:bodyPr>
          <a:lstStyle/>
          <a:p>
            <a:r>
              <a:rPr lang="en-US" sz="25000" b="1" dirty="0" smtClean="0">
                <a:solidFill>
                  <a:srgbClr val="FFC000"/>
                </a:solidFill>
                <a:latin typeface=".VnAvantH" panose="020B7200000000000000" pitchFamily="34" charset="0"/>
              </a:rPr>
              <a:t>O</a:t>
            </a:r>
            <a:endParaRPr lang="vi-VN" sz="250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2400288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30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3702" y="2428868"/>
            <a:ext cx="2043098" cy="4214842"/>
          </a:xfrm>
        </p:spPr>
        <p:txBody>
          <a:bodyPr/>
          <a:lstStyle/>
          <a:p>
            <a:pPr algn="ctr">
              <a:buNone/>
            </a:pPr>
            <a:r>
              <a:rPr lang="en-US" sz="20000" b="1" dirty="0" smtClean="0">
                <a:solidFill>
                  <a:srgbClr val="00B0F0"/>
                </a:solidFill>
                <a:latin typeface=".VnAvant" panose="020B7200000000000000" pitchFamily="34" charset="0"/>
              </a:rPr>
              <a:t>O</a:t>
            </a:r>
            <a:endParaRPr lang="vi-VN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0"/>
            <a:ext cx="6786610" cy="5143512"/>
          </a:xfrm>
        </p:spPr>
      </p:pic>
      <p:sp>
        <p:nvSpPr>
          <p:cNvPr id="3" name="Rectangle 2"/>
          <p:cNvSpPr/>
          <p:nvPr/>
        </p:nvSpPr>
        <p:spPr>
          <a:xfrm>
            <a:off x="2915816" y="5373216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C«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gi¸o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16600" b="1" dirty="0">
                <a:solidFill>
                  <a:srgbClr val="0070C0"/>
                </a:solidFill>
                <a:latin typeface=".VnAvant" panose="020B7200000000000000" pitchFamily="34" charset="0"/>
              </a:rPr>
              <a:t>C« </a:t>
            </a:r>
            <a:r>
              <a:rPr lang="en-US" sz="1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gi¸o</a:t>
            </a:r>
            <a:endParaRPr lang="en-US" sz="1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309</Words>
  <Application>Microsoft Office PowerPoint</Application>
  <PresentationFormat>On-screen Show (4:3)</PresentationFormat>
  <Paragraphs>83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.VnArialH</vt:lpstr>
      <vt:lpstr>.VnAvant</vt:lpstr>
      <vt:lpstr>.VnAvantH</vt:lpstr>
      <vt:lpstr>.VnCooperH</vt:lpstr>
      <vt:lpstr>.VnTime</vt:lpstr>
      <vt:lpstr>Arial</vt:lpstr>
      <vt:lpstr>Calibri</vt:lpstr>
      <vt:lpstr>Century Gothic</vt:lpstr>
      <vt:lpstr>Times New Roman</vt:lpstr>
      <vt:lpstr>Tw Cen MT</vt:lpstr>
      <vt:lpstr>VNI-Avo</vt:lpstr>
      <vt:lpstr>Office Theme</vt:lpstr>
      <vt:lpstr>LĨNH VỰC PHÁT TRIỂN THẨM MỸ</vt:lpstr>
      <vt:lpstr>PowerPoint Presentation</vt:lpstr>
      <vt:lpstr>Hoạt động 2: Hướng dẫn thực hiện</vt:lpstr>
      <vt:lpstr>qu¶ bãng</vt:lpstr>
      <vt:lpstr>PowerPoint Presentation</vt:lpstr>
      <vt:lpstr>PowerPoint Presentation</vt:lpstr>
      <vt:lpstr>O</vt:lpstr>
      <vt:lpstr>PowerPoint Presentation</vt:lpstr>
      <vt:lpstr>PowerPoint Presentation</vt:lpstr>
      <vt:lpstr>PowerPoint Presentation</vt:lpstr>
      <vt:lpstr>  «</vt:lpstr>
      <vt:lpstr>PowerPoint Presentation</vt:lpstr>
      <vt:lpstr>Khác nhau</vt:lpstr>
      <vt:lpstr>PowerPoint Presentation</vt:lpstr>
      <vt:lpstr>l¸ cê</vt:lpstr>
      <vt:lpstr>¬</vt:lpstr>
      <vt:lpstr> ¬</vt:lpstr>
      <vt:lpstr>PowerPoint Presentation</vt:lpstr>
      <vt:lpstr>KHÁC NHAU</vt:lpstr>
      <vt:lpstr>« </vt:lpstr>
      <vt:lpstr>o « 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2: Tìm đúng nhà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KHÁM PHÁ KHOA HỌC</dc:title>
  <dc:creator>Admin</dc:creator>
  <cp:lastModifiedBy>Microsoft account</cp:lastModifiedBy>
  <cp:revision>50</cp:revision>
  <dcterms:created xsi:type="dcterms:W3CDTF">2019-04-10T00:24:44Z</dcterms:created>
  <dcterms:modified xsi:type="dcterms:W3CDTF">2020-03-28T12:44:19Z</dcterms:modified>
</cp:coreProperties>
</file>